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PT Sans Narrow" charset="0"/>
      <p:regular r:id="rId15"/>
      <p:bold r:id="rId16"/>
    </p:embeddedFont>
    <p:embeddedFont>
      <p:font typeface="Open Sans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Eastern and Western European Absolutism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Andrew Knowlton and </a:t>
            </a:r>
            <a:r>
              <a:rPr lang="en" sz="2700"/>
              <a:t>Jack Anderson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 Petersburg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Peter the Great has city built with the labor of peasants and heavy taxes on the wealthy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899" y="1905399"/>
            <a:ext cx="3756600" cy="281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Differences between Eastern and Western Absolutism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608500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Eastern Europe had very weak middle class and a powerful nobility class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Western Europe had a very strong middle class, but their nobility’s power was limited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Eastern European monarchs fought their way to power for the most part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Western European monarchs descended from royal families and were pre-accepted by the people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Similarities of Absolutism in Europe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Monarchs trying to enforce their absolutism faced strong opposition (from nobility in the East and from the middle class in the West)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Strong military support was essential to the survival of an absolutist monarchy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The people eventually would rally and challenge monarchy if they were living in poor conditions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Absolutism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Absolutism was a response to the religious wars, plagues, and destruction that plagued Europe.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Rulers who came to power were paranoid of losing it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Oppressed their people in fear of a coup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Constitutionalism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-Constitutionalism is the limitation of government by law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-Constitutionalism first existed in Western Europe because populations were Greater and Eastern Rulers were much stricter.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Western Europe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802300" y="1274250"/>
            <a:ext cx="7704600" cy="348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Monarchs in Western Europe claimed they were in power due to divine power bestowed upon them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concept went practically unquestioned until the French coup against Louis XIV and the spark of the revolution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England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Despite a century of violence and struggle, England became one of the first constitutional monarchs.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England was wealthy due to agricultural advances, and dissolution of the monasteries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1688-89 “Glorious Revolution” Parliament triumphs in peacefully switching king from James II to William and Mary effectively ending the divine right idea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1688 sovereignty established, Bill of rights created, and elections for parliament every three years. King may not interfere with law making.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France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The people of France were led by absolute monarchs for most of the Middle Ages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Strong, paranoid monarchs like King Louis XIV ruled with an iron fist over his country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244" y="2576725"/>
            <a:ext cx="3359150" cy="22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Eastern Europe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802300" y="1179875"/>
            <a:ext cx="7503900" cy="368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Serfdom: the bondage system between peasants and landowners 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serfdom system of labor was employed in Eastern Europe until the 19th century   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Monarchs in Eastern European countries were particularly concerned with the French Revolution and its attempt to create a constitutional monarch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Wanted absolute and unquestioned power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oppressed people in order to achieve this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Prussia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1258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In medieval times Eastern European monarch’s power was weakend by the nobles beneath them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In the middle ages, monarchs striped nobles of their political privileges and grabbed more power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377550" y="2536725"/>
            <a:ext cx="8454600" cy="241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 The </a:t>
            </a: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Hohenzollern family took control in Prussia and bullied the nobles by collecting taxes without consent and building large armies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- Tried to emulate the absolutism in France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Russia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Peter the Great leads the Russian people with military power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Requires every noble to serve the military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Conducts foreign relations with the backing of strong, centralized   military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787" y="2369075"/>
            <a:ext cx="34766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PresentationFormat>On-screen Show (16:9)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PT Sans Narrow</vt:lpstr>
      <vt:lpstr>Open Sans</vt:lpstr>
      <vt:lpstr>tropic</vt:lpstr>
      <vt:lpstr>Eastern and Western European Absolutism</vt:lpstr>
      <vt:lpstr>Absolutism</vt:lpstr>
      <vt:lpstr>Constitutionalism</vt:lpstr>
      <vt:lpstr>Western Europe</vt:lpstr>
      <vt:lpstr>England</vt:lpstr>
      <vt:lpstr>France</vt:lpstr>
      <vt:lpstr>Eastern Europe</vt:lpstr>
      <vt:lpstr>Prussia</vt:lpstr>
      <vt:lpstr>Russia</vt:lpstr>
      <vt:lpstr>St Petersburg</vt:lpstr>
      <vt:lpstr>Differences between Eastern and Western Absolutism</vt:lpstr>
      <vt:lpstr>Similarities of Absolutism in Europe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and Western European Absolutism</dc:title>
  <dc:creator>Roxanne Judice</dc:creator>
  <cp:lastModifiedBy>rjudice</cp:lastModifiedBy>
  <cp:revision>1</cp:revision>
  <dcterms:modified xsi:type="dcterms:W3CDTF">2016-01-20T19:00:07Z</dcterms:modified>
</cp:coreProperties>
</file>