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T Sans Narrow" charset="0"/>
      <p:regular r:id="rId9"/>
      <p:bold r:id="rId10"/>
    </p:embeddedFont>
    <p:embeddedFont>
      <p:font typeface="Open Sans" charset="0"/>
      <p:regular r:id="rId11"/>
      <p:bold r:id="rId12"/>
      <p:italic r:id="rId13"/>
      <p:boldItalic r:id="rId1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Austria and the Ottoman Empire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Brian Chamberlain, Paul Long, and Liv Winnicki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Brief intro to the Ottoman Empire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founded in 1299 by Oghuz Turks under Osman I, started with the Turkish Tribes in Anatolia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Gained significant power and became a transcontinental after the Balkan Conquest by Murad I in 1362-1389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Ended the Byzantine Empire with the 1453 with the conquest of Constantinople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Under Osman the turkish borders extended to the east Mediterranean to the balkans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Peak at 15th and 16th century under Suleiman the Magnificent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included southeast Europe, Egypt, Hungary, Balkan, Greece, Ukraine, Iraq, Syria, Egypt, North Africa to Algeria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ottoman turks and Islam were the enemies to the Habsburgs because Ottomans were more religiously tolerant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050" y="0"/>
            <a:ext cx="5160948" cy="20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050" y="1887800"/>
            <a:ext cx="5160950" cy="325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983052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Serfdom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876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 the East political factors caused surdom to last longer than in western europe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East Lords= More Power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political power was weaker for peasants and landlords took power away from peasants.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monarchy would post taxes without consent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Standing armies were set up to police the countryside,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Austria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1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/>
              <a:t>Austrian Habsburgs originally served as the Holy Roman Emperors until the end of the Thirty Years’ War.</a:t>
            </a:r>
          </a:p>
          <a:p>
            <a:pPr rtl="0">
              <a:spcBef>
                <a:spcPts val="0"/>
              </a:spcBef>
              <a:buNone/>
            </a:pPr>
            <a:r>
              <a:rPr lang="en" sz="1600"/>
              <a:t>The Habsburgs lost the authority they had as holy Roman Emperors over other German States</a:t>
            </a:r>
          </a:p>
          <a:p>
            <a:pPr rtl="0">
              <a:spcBef>
                <a:spcPts val="0"/>
              </a:spcBef>
              <a:buNone/>
            </a:pPr>
            <a:r>
              <a:rPr lang="en" sz="1600"/>
              <a:t>The Austrian Empire at the time consisted of Lower/Upper Austria, Carinthia, Carinola, Styria, Tyrol, Bohemia as well as parts of Hungary.</a:t>
            </a:r>
          </a:p>
          <a:p>
            <a:pPr rtl="0">
              <a:spcBef>
                <a:spcPts val="0"/>
              </a:spcBef>
              <a:buNone/>
            </a:pPr>
            <a:r>
              <a:rPr lang="en" sz="1600"/>
              <a:t>Expansionism was encouraged by Austrian leaders but was soon challenged by the Ottoman Empire.</a:t>
            </a:r>
          </a:p>
          <a:p>
            <a:pPr rtl="0">
              <a:spcBef>
                <a:spcPts val="0"/>
              </a:spcBef>
              <a:buNone/>
            </a:pPr>
            <a:r>
              <a:rPr lang="en" sz="1600"/>
              <a:t>Centrilization of government in hereditarial German-speaking provinces of Empire.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Rising Conflicts between Islam and Christendom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ever-growing power/tide of Islam and the Ottoman Empire began to spread fear among Europe, especially the Christendom of Europe: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spread of Islam threatened the spread of Christianity and the lives of many more.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opening up of several areas allowed for the invasion of Central Europe by the Ottomans.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Strong possibilities of war between Christianity and Islamic states was very high.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PT Sans Narrow</vt:lpstr>
      <vt:lpstr>Open Sans</vt:lpstr>
      <vt:lpstr>tropic</vt:lpstr>
      <vt:lpstr>Austria and the Ottoman Empire</vt:lpstr>
      <vt:lpstr>Brief intro to the Ottoman Empire</vt:lpstr>
      <vt:lpstr>Slide 3</vt:lpstr>
      <vt:lpstr>Serfdom</vt:lpstr>
      <vt:lpstr>Austria </vt:lpstr>
      <vt:lpstr>Rising Conflicts between Islam and Christendom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 and the Ottoman Empire</dc:title>
  <dc:creator>Roxanne Judice</dc:creator>
  <cp:lastModifiedBy>rjudice</cp:lastModifiedBy>
  <cp:revision>1</cp:revision>
  <dcterms:modified xsi:type="dcterms:W3CDTF">2015-10-27T14:36:26Z</dcterms:modified>
</cp:coreProperties>
</file>